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CD03452-8E89-4A5A-AF7B-C05076EA3A85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CF2B046-F9C0-44FE-AA92-E27CA96CBBB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video" Target="http://www.youtube.com/v/-x3fX6u1Fks?version=3&amp;hl=en_US" TargetMode="External"/><Relationship Id="rId7" Type="http://schemas.openxmlformats.org/officeDocument/2006/relationships/image" Target="../media/image26.png"/><Relationship Id="rId2" Type="http://schemas.openxmlformats.org/officeDocument/2006/relationships/video" Target="http://www.youtube.com/v/XnwmUZuF5OY?version=3&amp;hl=en_US" TargetMode="External"/><Relationship Id="rId1" Type="http://schemas.openxmlformats.org/officeDocument/2006/relationships/video" Target="http://www.youtube.com/v/iKC0W3mF1wA?version=3&amp;hl=en_US" TargetMode="External"/><Relationship Id="rId6" Type="http://schemas.openxmlformats.org/officeDocument/2006/relationships/slideLayout" Target="../slideLayouts/slideLayout2.xml"/><Relationship Id="rId5" Type="http://schemas.openxmlformats.org/officeDocument/2006/relationships/video" Target="http://www.youtube.com/v/PCmMLfXdURs?version=3&amp;hl=en_US" TargetMode="External"/><Relationship Id="rId4" Type="http://schemas.openxmlformats.org/officeDocument/2006/relationships/video" Target="http://www.youtube.com/v/nDIpoHCoY6I?version=3&amp;hl=en_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470025"/>
          </a:xfrm>
        </p:spPr>
        <p:txBody>
          <a:bodyPr/>
          <a:lstStyle/>
          <a:p>
            <a:pPr algn="r"/>
            <a:r>
              <a:rPr lang="en-US" dirty="0" smtClean="0"/>
              <a:t>What Made It in 2007?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981200"/>
            <a:ext cx="77724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This slideshow highlights some of 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the things that made the “Top Five” 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 the 2007 year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5019416"/>
            <a:ext cx="7772400" cy="183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 smtClean="0"/>
              <a:t>Presented By: Amy Hellrigel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Project Number Three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Tuesday, May 03, 2011</a:t>
            </a:r>
            <a:endParaRPr lang="en-US" dirty="0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3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857250" lvl="1" indent="-457200">
              <a:buFont typeface="Courier New" pitchFamily="49" charset="0"/>
              <a:buChar char="o"/>
            </a:pPr>
            <a:r>
              <a:rPr lang="en-US" dirty="0" smtClean="0"/>
              <a:t>Halo 3</a:t>
            </a:r>
          </a:p>
          <a:p>
            <a:pPr marL="857250" lvl="1" indent="-457200">
              <a:buFont typeface="Wingdings" pitchFamily="2" charset="2"/>
              <a:buChar char="v"/>
            </a:pPr>
            <a:endParaRPr lang="en-US" dirty="0" smtClean="0"/>
          </a:p>
          <a:p>
            <a:pPr marL="857250" lvl="1" indent="-457200">
              <a:buFont typeface="Wingdings" pitchFamily="2" charset="2"/>
              <a:buChar char="v"/>
            </a:pPr>
            <a:r>
              <a:rPr lang="en-US" dirty="0" smtClean="0"/>
              <a:t>The Orange Box</a:t>
            </a:r>
          </a:p>
          <a:p>
            <a:pPr marL="857250" lvl="1" indent="-457200">
              <a:buFont typeface="Courier New" pitchFamily="49" charset="0"/>
              <a:buChar char="o"/>
            </a:pPr>
            <a:endParaRPr lang="en-US" dirty="0" smtClean="0"/>
          </a:p>
          <a:p>
            <a:pPr marL="857250" lvl="1" indent="-457200">
              <a:buFont typeface="Courier New" pitchFamily="49" charset="0"/>
              <a:buChar char="o"/>
            </a:pPr>
            <a:r>
              <a:rPr lang="en-US" dirty="0" smtClean="0"/>
              <a:t>Rock Band</a:t>
            </a:r>
          </a:p>
          <a:p>
            <a:pPr marL="914400" lvl="1" indent="-514350">
              <a:buFont typeface="Wingdings" pitchFamily="2" charset="2"/>
              <a:buChar char="v"/>
            </a:pPr>
            <a:endParaRPr lang="en-US" dirty="0" smtClean="0"/>
          </a:p>
          <a:p>
            <a:pPr marL="914400" lvl="1" indent="-514350">
              <a:buFont typeface="Wingdings" pitchFamily="2" charset="2"/>
              <a:buChar char="v"/>
            </a:pPr>
            <a:r>
              <a:rPr lang="en-US" dirty="0" smtClean="0"/>
              <a:t>Super Mario Galaxy</a:t>
            </a:r>
          </a:p>
          <a:p>
            <a:pPr marL="857250" lvl="1" indent="-457200">
              <a:buFont typeface="Courier New" pitchFamily="49" charset="0"/>
              <a:buChar char="o"/>
            </a:pPr>
            <a:endParaRPr lang="en-US" dirty="0" smtClean="0"/>
          </a:p>
          <a:p>
            <a:pPr marL="857250" lvl="1" indent="-457200">
              <a:buFont typeface="Courier New" pitchFamily="49" charset="0"/>
              <a:buChar char="o"/>
            </a:pPr>
            <a:r>
              <a:rPr lang="en-US" dirty="0" smtClean="0"/>
              <a:t>BioShock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 Video Games of 2007</a:t>
            </a:r>
            <a:endParaRPr lang="en-US" dirty="0"/>
          </a:p>
        </p:txBody>
      </p:sp>
      <p:sp>
        <p:nvSpPr>
          <p:cNvPr id="4" name="AutoShape 2" descr="data:image/jpg;base64,/9j/4AAQSkZJRgABAQAAAQABAAD/2wCEAAkGBhQSERQUExQWFRUUGBUUFxcXGBYXFhQXFxQVFBQUFBQXHSYfFxkkGRQVHy8gJCcpLCwsFR4xNTAqNSYrLCkBCQoKDgwOGg8PGiwkHyQpLC0sKSwsLC0sLCwsLC8tLCwpLCwsLCksLCksLCwsLCwsLCwpLCwsLCwsLCwsKSwpLP/AABEIAQoAvQMBIgACEQEDEQH/xAAcAAACAwEBAQEAAAAAAAAAAAADBAIFBgEHAAj/xABFEAACAQIEAwUEBgcHBAIDAAABAhEAAwQSITEFQVEGEyJhcTKBkaEHQlJyscEUI0NiktHwFTNEgrLh8RYkVNKisxdTg//EABsBAAIDAQEBAAAAAAAAAAAAAAECAAMEBQYH/8QAMREAAgIBAwMDAgQGAwEAAAAAAAECEQMEEiETMUEiUfBxsRRhkaEFMoHB0eEzUvEj/9oADAMBAAIRAxEAPwD0LD3AttSTACiTSNztMQfYyjlnnxemWgcXxGW1Z6E6+5ZH9eVFwvFky5roDQAEt8lAM5mP2j+EVnzTmqUO4sr8D/CO0QutkZSjHaTow5xzB8j8avVNec55voUYsM0qfrDWYbzFb3HAZM0wy6qd9dsscwdo86kcr6W99138fX5+/kifA7nA3IHqanbuA7EH0IP4VR3iTaZisuzKriQO7y3Fi3B3H4zNHvgq1tu5FuG9oFTJKkBCF5MYFUfi3fbjh+fL+lfK8E3Fs19QQCwBOwJAJ9BRFb5b+XrVfw/Bo1pSyqxdQzEgEsWEmSfX3Uh3xtrmQy83LcQWzW7bMBcPUpprz2ppamUEpSXDV8fOe/zzLNAG+WlRt3lMgMCRvBBj1jal7VlBagN4WGrzq2bds3Uk7+dL4vwMhCBVTNlYRqe7aEIGwPv9kVri20mxixF5Zy5hm6SJ+G9fG8oIBIBOwkSfQVVWrRFq2zKuWUYkT3gJI8ZbYkk6joTqaYw2HV7TFgCXLljznMwGvKAAB0imIP1xmAEkwBzO1CwVwtbQncqpPqVBND4qs2Lv3G/0k0JOk2iHzcWsje7b/jX+dR/ti0dmLfdV2/0qaUxdx1ujLcVEOXQsgA6gLvm1B9DS+HLMsNeB8NxZV3YlipgwFGwz8/snpWZ5ZXXz7hLP+0hyS6f/AOTj/UBTFm8HVWGzAEehE1RcPxSh1JuE+I+ELcIAZdFzMBoNNT0G1W3DP7pR0zL/AAuy/lRxZHJ8kDNXw3+VfGhm8AwXm2aP8upmtDaXcBw4pRz+AJO+XYCd9PcelcGLXr8jprHi08OoI1jalMVh41mWY5oAOpVZ0giPDpv085iEy2yQwK3PIky0iEk9DGp5T5VkebIm1S+f1JUvYfW8DsZ0B+Ox+RqZFV2GxAUmFuMCSSQuhbZiDO3lyinxV+LJvVhaa7mUxHDhfsBCY0BB6EbH8R76z1zs1iAY3HUa1cpxZlVRkB8I619/1M4/Zj4tWJ/xLTKVN8/RlfUignA+y3dlXc6qc0ddCIPx+VaY2AWUmfDJA5T9r1j8ayZ7YOP2S/Fqie3Vwfsk+LVPx+ml5/Zg6kTW3sAHkyRmABiNcpBU6jcR8KmmB1BZ3fKZAYrAPIwoEn1rGN9Id0fsU+LUNvpLuj9hb+L1PxGlbv8AyDqQNv8A2dEhXdFMnKpWBO+UkEr7jRsLgVtklegA/dUbKPKZPmTXnrfSneH7C3/E9Db6Wbw/YW/4npo5tMna/v8At7A6sD0ZMCoVk1ysSY5LOpCxsJ18q+XBags7Pl1AOWJiJOUCTBO/WvNW+l+8P8Pb/iehN9Mt8f4e1/E9XR1GJKkHqxPTl4cBAzMUUghDECDKgmJIGmhPIV8+AnMAzBWJLKIgz7UGJWecHma8sb6ar4/w9r+J6G3033//ABrX8T0/4iAerE9gRYEdP65VDE28yMv2lYfEEV5Ev033/wDxrX8T0ZPppvn/AA9r+J6jzQZOrE313BNc1a1dkhAfHZA8IGg1Ok5j5z5CC2OHurZltgHYFrzaCIgBUPIKPcKwSfTFeP8Ah7X8T0ZPpavH9hb/AInqq8V3f7f6J1Ym1Tgh3yWgd5LXn55uZE6xPWB0FWWEsFFgkEy7SBA8Ts0AEn7Vefp9KV0/sLf8T0dPpKun9jb+L00Z4o8oPUibw70pjMI7MjI4VkLe0uYEMANgR0rJn6QLhVj3KSondtRIB/GmrHbV217tdSObcxoaXJqcNNSf3+pI54qXHcv1wdwsjO6nIWPhUrIZcvNjsda5Z4Vlu5sxKBmdbcaKzASZ5jeByzGqp+1FzKCLa6g829oHb8PjQOGds3urJtqCDlYAtp0pOvp3+v5/P/PyHeop7b7r2+e5Z2uCOjyr292ILWyWEk7nOBpMbVaqDAnU84ED4VT3ePOPqCOuun2SfKh2O1Eg5lykacz/AMGkjq9Ni4Tq/rXz54DPNufqZ+bsReaR4j7I5mh96ep+Jp3CYzu7gGS24YICHUNz+qfqnXlVt2gwqixIRQe8QSFVTql6RIG2g+ArsKKaspb5M73h6n4mui4ep+JqIWrPhHC1uqSxYEGNI6TqCNfiKaMU2CTSRX94ep+NcNw9T8aLxLCd1ca2TOWNdpBUMDHLQjSlZpqSBRI3D1NRLnqfjVnwfh6N47roBOVULLmY/vCZVfMwPMCnuO8DzBrtpYyz3qARljd1XkNPEvLcaSFm21ZLSdGd7zzr7Oa5lpjBYk22DBUYidHUOuojVToaWhuAeepW61+DtpfRA1q0C+QHKgXc7iII18/lWdxdxGabdvu1AiMxaTJMyfIgR5U7jQiaYO0kU7bfSkwabwOGa62VfeeQHU0oQneVIXKbt4mxZOk3WHMQF84Ygz7l9CaL/wBS6/3ZHl3p/wDWjSAVbXZ5/OuBj1Pxq4XjFp9HUrPNgt1ff4Qw90mo4zgwIm3oYzKAcy3B+4dwdNAdzpodKNIBUG8ep+Nc/Sj1PxoL1CaWgji4s9T8TTvDHV3i5d7tcrGZGpAkLLEAE9SaIvEcNbDKEZtZnKhG3Iuc0fD0pnDX7VxSVtkebJagnmBGvvo7UyX+Q/8A2dhgY/TxHUFSN33GaZhVMCfb301oreNMbn4mhcRx9syFtANp45Zdo1W1oANI16zANJJdpNtDdxEn9Zb/AMn4it1xDD5EuF1W4EDPlMESqsdSQYO+3U1irOKS3cDPbFwZRALMkGQQ0rqdtvOtpa+k6x3ZW5gpzKVcC4MrAyCAGQ6QasxySTsE4ttUZv8A6jt7foln4L/6VddmwcUH7u0lvKROWNZE9BWR4jirb3C1q0LK8kDM8eeZ9asuz3au5hA6qiOjmWDSDIBAhhsNdooxnT5BKFoD2qtFcXdU8sg+FpKnwLgDXvFlJtqYJE6n7IP41DG8bF7ELdezbgEEoJhwI0uNudBE6aVdr9IDrbFuzh7NoDaMzADoFkfGpFJu2STpULY/G2sP+qWzbcjfMAcs6gZiCS2vM6fgzwHtDnuqhC2y0BTMgxoFk7aaD4VR8RxRvNmZLaHUnu1y5iTJZtTJ/nT3DUTDBmugi4QMo0lFImddmaRy0HrTuVcldXwNcX7PWTdZkcW1O6gZgG593qPD+HLTZR+zA0yXC06+woA9WL0riOLC40Wk97nMx5k6wo9woGKxbrGZRPUyQfh/Os0svsXrGzacHwCILea9aBUr9deTTtMisaLB6H4V3DXi+g7qZBEyo9JbStJ2bxNzDuS6MCQYWSEcHQMpJKtrEQfKkeqXG8McLX8pnsNw97jhEUliYA218zsKYt8VdbRtQsEFS0HNEyRMx1G2xNa7iGPu28rWxZLkghSz5weQNpgup05n31h3WrVOElcHYrjJfzIGDVnheKKqZTbk/ehT95cpn46+VE4L2huYYMqrbdGMslxAwPv0b5x5VbJ2lwjCXwNtWkewFKkehiD8aZMDRn1U3GhE1MeFAekbamtPg+Fm1ZzO2UJLseSyfZB5t0jmT61HE9s7eXLZwyoPvAD1K21H41RY/it29Gc+EGQq6KD1jmfMyfOmTSEabFsdjO8/ZompPhBBM/aM6/Ki2uzd57IvIodSSIUguCOq9fLfnGtLd3TXD+IXbDZrTlDpMbMBsGU6MPUULCVTqQYIgjkdCPUU7a45fRQBc8IAUAqhAA2HiWtRc7aJdCjEYcMRuy5NepCsvh25GpW+1ODtmVwc7b92pkfvAE03AAHB1OKtnvkneOQfQQVG6mdJXTbbWsvirQS46gyFZlB6gMQD8qu+Ldr7tyRbUWlMglZZ4OhHeHYRpoBVAFoT5DASxJ1H3RQgaLidx90UEiqUy5nZrtRAqaiiiE1FM2rEamo4aySRpTOJ4gysVkqi+GIjNHtNqIJJnfyq3dtKWtzG+DYcveQEBoJaOoRS8HyOWPfX3acktoCSZd269J+Ex6VPhONHeqQdDoSFCkKwhgQNNiKU4xiwxcDnPl/WgpJytBgmmV/CcTlfaRrP+3nWmuKhUyJnrWXw5AAn51Z28WGETBPPl8tR86w5Ytrg24pqL5DpwUM3gMdR/KvROwnDjDWbwD2iNAQYkiNOhIMddawPB8cbDhrqkoTEjxAepG3v3r1zg+PtDAYi/bcMAjDTcMVhQRupzEb1yNTHJkksfh+TdF4443Pz7FYuBNlW724Vs2zE3FDeAMcqpmlixGwGtebcQPeXbjgQHd3jpmYmPnVg+YgAsxA2kkx1idqC1quxpdL0E+bbOdmzdR9qK4Wa73NPCzUhYrYUCHc1MWad7mu93UAI9xXf0enhboqWaNgoqnw5FQNmr5sLNCbA0bBtKfuKC9qDVtcsRpUDhfKjZEqMriRqPuio5asMNwtrzQugCgsx2URz8/L8tatMBhUH90uYg6O+7dSq7IOnPz5VXGJZKRQnCMACVYA7EggH0JrqYVulariHGSqtbVvEdGPMdVBESeulUg4vbUarmbnqAAeogaj4U7pCJtlhwuwtr9bdPgtwepZv2aKDvJ19FapcX7SregZtOjT+Yr7GYQvZTMvibxAQSFDCRI65Y+NVwwKzDIJPQkVG2BJBbDIjZhBGU6rB1Ywo056T8KpcUxVjm1O5/wB/OrLFYu3aQKoLHNJJO5UQJ8vLSqR7hYyeetUSZdFEzeBjlU7N0g9aWZZqdoEb6DrVbHPQOwPBmxdy8HOW0ls5vMtoqdTzPuFaFOz17CYLE2mZO5W7buZwdXk5BbafZglWjy3oH0bdo8Phrfd3XVS7Fs8SH0gAt9UCOfxpjtvx18XY7rCw6Fg1082gkqltWGqjQzzI08+T1JrUcdjVt9FMoWtxQWt0xwDhbfo+Jcl8to2VUPoQWaDp6Tt0o62q7WLJvVmGcdroRW1RBZpwWakbVWiCQsV8bFOZa+WzNQgrbsUwtmmVsRXGWgNQKK+C18RUrdEAMYYTtXThgeVNKtSqEMTxa+VAtoxCADQaA+ZjcnqfKq+3xW4B7VL4/EmR5qPX30uHkUu4O0+u6sSZ6ip8Iw63LwzCUTxuOoX6vvJA95pS/iOQp3ht0JZc/WchZ/dEH8TSd2N4NBjeNd40/wBGqpsaSTrSbXPOgZ9aZzAojPEQJEGYG/Wki9GDzPMjkenUVEgGqh0QQ0zZBuGANufSg28NJgH18h1q0suBCqIH4+vnStjIJhOEsuoiQdv5nl8K2/YqycTfWzcQDQkkRoAGM6en/FZ3AhdDqD8623C8aMFgb+LgFzFtJ5uxgSBuANT5A1z9RN1x38GmC4L3traSzhbNm2IDvmJ5tkXcnnq4+FY+2Ke412gOLt4V/DPcywX2Q5dgw8tEUxymq5a6Gli44op9zFkfqYeuEVxamK1FYNUmmktVG1TNtxRCiBWgOtMXLlAbWpRLBZKKtoRXUWus1BkIxUglcAoypUIeT8REMI+yKVYQB58vOnMeRmX7o91V+Iuy3ptVLLD44f8AeE9Br89qlaOgHSaCDRLYAG+s/KlQQrNHOhB5NdBHOgkVGQPJCn4eldstzPIbee1ctmR5/wBae+orQCOWHOU/kAP+aNYYkgdedIqxFM2rhn0g0rGRf4TMYjbbTf1PStZ9Iv6jhuDsn2nZrpHmFAH/ANnyqk7Lugtm/eLCxaZQ8asS3sIo0mSCJO29Uva7tE2MvtdMhScqKTIRABlUfn51z3FzzL2j9zRdRF+BcRe25g+E+0p2PIGOonevS+xeEGKS7bcDMviR/rAsCACeayv/AMuVeVcNPj9xr0H6NOJlMTknR1K++Mw/00+qlKMHKLquQQSfDQ61kgkEQRoR0I0IqPd1oO1GFC38w2uAP7/rfz99U+aK6mHIskFNeTFJU6AraNEy1Pvalmq0WhVlrgWmTXxtVLJQACphKJ3dfZaRsaj5VruaugVMUm8O0wV7DYNo0ynKPrsPfJOvwrPNwsOSbYciTlOhBA8/CR8DS2NbxD7q1LCY4p6HnzHTXn6GpuT7om1ryGs8HuMwULqZ15CBJJI8qrQa0mBx4GubxQRqTrI3IPP0IpDH4O3qV8O+o9megB5+QJig4eURS8Mq1epuKGRXVakHJWm1/H+dNBZ1Hn6Tv8CNf+KURoNOYAeMLuG09Oh9x+U9aDdKwpWwTiDB/qaNZPKghDmObfn6zRQ8UGMjX8ZXueFYW3/5F25fb0QZFB/i+VZO+4gKDMSSfMx+QFTVGuBiSTkHMzAnQDpqdq+sII1ANUY4bE755b/Usk7J8LeH9R+Yrc9i7ObGW5AIQlo84MH4xWKt4WGVhsTHoehrX8B7TJg7sm2WOXxEEaeITII6c5Eee1Uaq3B7FbosxLnk9N7V4D9Ujj6rZSOgYSPmse+smy1qe0HFRdwthhoLp72OYAUAA+9z8KzLGtOg9OCKMuXmbsGFr4rUxUslbbK6BipB6n3VSFkUrYaB94K6Gqf6P5V0WDSNsbgHFSW3TCWKZXC+VIxjwTG7j7ooWerziXZi6GBXKwyjnB94NV54HemO7b5fjT0xLQlXA1HxGDe2QHUqTrBjbr8qAd6gRsXlO6ig3bQG1QA50VtfhUAAo+DvFWBG4gigVIf8UGrGTrksOIW/EGX2H1HkfrKfQ/IioYWznYDbqaf4Cq3s2HYgG5/dsdAl4exJ5K2qHpmB5Vddn+y3hR3ndsyEfZYqFP8AmXUVQpV6X3Rc1fq8MTxnC+6whfUZikD907E+ZMe71qmsnavQeP4IvhroAk5Sw9VIb8q88wrUyquBebLFrkWiObMvwEnb1ir3hmEDY1V0IKa8wdiwrMH2/dIrc9k8KbmLYDdbRA8/ATv5kCsWoeyLf5P+xqx8s1ePt5AlnfuFNueviZp+BUe6kilWPEmBvOepB+KqaSmtWnl/8o/RfYyTVydkFt0TJRABRAq9au3C0BS31owSmEsiiCBQc6JtBLZNTOHo661x/WqpZkOsYuUrqXKg5POhT51nlmL44zF3m2+6Kiomg8RxItoG8lEdZqkudrcrEBJiRObnHSNp866G5tcGHbTEu1gPf7iMqx5b7++fjVNM+v41PE4hnYsxknU0MVBggX51wmuKfXzondyJkAeon3CoQgy1GjlVywCSdeUR5edLmoQasPBB61p27Y4h5IZQSACcoJJVQC3ikBjuSNySayKGj2bkGklBPksjKuD0nspxo3rbpcOa4suCYlk+uNNyBr6A+VYTF2O7uusRBPug0fhXFGsXVuKfEpDDz12PlTnaHAZXF5QRaxE3LcnNl1h7TNzKtp6ZTzqiPpk0/JfJWrRVPaYmQDsK3PYniyC747xw7EBXLiA4JhvFqNZ5gRvNYdb0VsuxWD/SLqIwzKTqp5rEsPLQHWqNX/x8j4lybHHuHuuy+yToeoAABHrE0IgCmuLYDuLhtg+EBcpO+UgRPny91KpbnejDJtikvYTYnyRV+lN4W3zNdAAGgr7vRzqPL7jKAz3gqS3VpB7w5VBnJ0GlUSzIdYx+5jRtNC/TlApM4U8yKC9jzrNLKWrGMX8cDzoS3x5mg5QvKhm/VDyFqiYXtNel0QbKmc+sGPl/qrJOdT6n8aueM4nMWb7cAen/AAKpGFemiqVHGfLPq+XeuVK2df66UQHVYjY18Tz518K+aoQ4Kky18oo6JUsKQsKJXHtwa+FQg1YNars7cGJtPgmPic58OT9W+Bok8hcHg9cp5VkLbU3acyCpK8wfraHcEba1TONmiEuKHsPgtfGIOvhOhkbz5+Vbn6NLOXEEt4Ut2nusx+oNhHlAY0PC8A/tEWsTa1bS3fUkmLyj+9Y9HUZyeuargYS3hnuIzBlCpbKjTOFIcqY3DOBPREP/AOwVydTl3vp+fsbYRio35Lzj+NDpaLCLjZ3IMSis36u2Y5hQJHIz1qlZ5pQ4rMSTuST8TJ+ZooJpHlUVyLHH7Bw560QOTuaAlommLOEJrNPVxRcsR8YihZzyFPLw6mBgdNqxz1K8Fqh7lXmoLzVucABrQf0UE6Vmeqd8j7EVDqTQv0U1bXcJFRQjzp+vxaDsPGuJsMyr0UfGq005j38XqopNjXujzhyurvXwotsVCETFcNTdKFNQhNBTlgTSqU3hxrpSyHj3PsamunKAfWlaZxT5mjaN/wAJ/wBqBEVI9gy7nBRrD0KK6KLInRtewXaY4S/4nyWrw7u432J9m6J0lGg+k9a1DcKIYgtJn2gZDc8wbmDvPnXldkgwTqfkPSvYuxfFBjMMA2t7DAI3V7W1t/MqfCfLLXG/iOOSjvh3R0MEl5OWOFCnbfD6uLeEFHGGArzUnOXdmvekVljB+VNCwOlOizUu6igogeQSCVILTuReZGvz9OtK4u+EIAEk+6dY06mg40LvsGbVQ/R42FP2EkTtUmsUyx3yTqFPfszvSr4cVdXMPNAbCUrxvwWRyH5uxp1H3RS/OmMbuPuil40r6CefO09w/Am66ookn+pNKW623Y20LNtsQ0DXIkiczQSI10AMGf3TWfUZenBtd/H1LsMN8qZQ9pcOtlxZXdBDn986ke7b1npVKBVnxO4r3XafaYnTcjlrSDmrccWoK+5XN3J0fJqafwCeKkbdXPBLGa4vx/lS5ZbYtlmGO6SRYce4G3dLeWMoADCYIM6GOe/yrN7Dz5n8h5V63w/gYv3Vs3f7i0puXNYB0ZVE8vrH3CsTxbgNqzauOGLZiFTMBKLMzp7TQI5bmufpdWmtsu/j+pq1GL1eky9SArhFSRJ91dQxo7Z3rRdle0TYPEpdGq+y68mRtHHw19QKoEqYNVzipKmXQdH6YNkDUHw7g+R1B+FV7XDdYBCIB576c/66Ul2e4i1/B4IRKvaCuQdZtnuyPkpq6cW7AAGrchz15nyrxmbHtm4+xrUv1F3wRUSznSTM6tpzG1VLXi8AiORZj+HIe+tC2JCrmfUnYcz6DkKVTAtePiGW3yUc/PzPnVXTTCpvyAuYJFIC5mDcgZ21krzE+lEt4FmaXAy6AAco1ERt/vVpg+GranLzjfXauqkT61Z0qK99kRaium3UEu6nWuvcqykicnGs0F7VSN01AuaRtFis/OXCMFbu4lUu+xkJJkgCB7RII0G+423rU3OyGCUx31kyY8N1o9kHWbo0nOB90HmKouyQ/wC+tfdH4ivW+HfTCn6XawvcOls3TZa5duS6ksVEqARo5AMsYHpXuDknnd/s5gkuKoe2yspYuHaFIdEykG5vDM2+y+dKcYuRatouUKq3AAjFkJzEFgxEknTU9K1fDvpMxx4laGIuxaF82XRVVE1Y2mmBmOXMG1J2FVH0tXI4jc+834JSTipIeEmmeeZ5oq4ckToOk7n0oa29+n9aVIvP5VYIgqW9YrWdnOCFzEkA6aSKzVmwROupGgGszttXrHYCyiWDirnsW1LN10GwHUnT1rma/LKEPT3Zu0ySuTGuKuuEwhsppcuEW23kqAC3oIyL/mPSs5bwQurlcZhM8xrXMfxk4i41xwBmJIAPsiSQo/rUknnTGCxIHL51x2pY48dzYkpO2U/aTsZccq+HtgqqBSqwDIJMgH2iZ9dKxj2ijFWBUjQgggj1B2r2nh+K50/xPgGHxiHvbaF8rKr7OsiAQw3g66yKmD+Lywvp5la9/P8Asqy6dP1RPDO6MSAY68vjXFrSdk+P3MBiGs3TltsTbuqwlUf2Rcy84I16jrpV/wBoewHeDvMPl7wnW3oq3B9pJgK3lsfI79fJrY4sqhk4T7S8P/Bnjj3RtePBpPog4jmwVy3ubNyRPJbgk+6RW2TCrmzldTsOvma83+iOw9jE4qzdGVgiSh3JmVYRoV1BnzFet4ZdJO9cnUQWTUNRffkMpbVYqeHBmzMKYy0W9eAFLi5O1V5dmOVIRNsmw0pJz7RptnqqXithpQXrZYHUB0LTmCREz7RC+pApZS3dh48BbFsST6f186NlpD+10zMqlWdQWIzquUCJYyZgBlkgEeIdaAe0ShirZCRJIS6jsoAzElDB0GpidNakcMpdkM5pdyzgVA26Ws8asu2VbqFvshhm2B1XcaEbjnTJu1nnFxdS4LIu1aPzz2TH/fWvuj8RWq7adnI4vibAGuJVr1nzuMvfADza4ly3/nrLdlgf023l1bJppMnSBHPWK9T4nxTvcT39zDW3xGDRWmL36qGe4gyi7DGVY7GvbnLPN8JhbmLw+JdQz3UvWbpCAliL3fJcIUa+33Rovb97l7FK7q1tige6GUgoxW3mDKdjmnSvUsJ2tv2lti3hbNvvhmQJaZA57vvm2aJCeKTyry36S8fcfEkuuVmZiyxGoygaEnlrvzokMrisOORMcp2pfum6T6a1PvzEGu27lBsiRZcNtyUUDoS3QnUL61pH4y64d8IpBQ3jdZhuYGtvzAfxe6rBuGWltYW+0i0lgZyNywYuAOpJuAVk/wBNzOzRGYlo5CST+dciORahtpcL72dOUenFRZbYUTvTTXQB/XzpHC4oHp8aHfvReH2WG/uj8hVTg3Jpj7kkXeB4kQYmtAOMQsz+Pz8qx2HPQ1NbjZjrtt/OsebSwyPkthOkXOGtoL74hlRrhgZyM0EaA2wdA0R4okQNtaucLjvEC8xt/tWXtOcy9Bt6zqT1pxsepy66KSDvqftE1Tmw76T+n0Q0aRe8WvG1dtcQtatZOS8B9fDsYbTqsz8TyreW+LggFWBVgGUjmpEqfhXneH4rbAKg6HfNznQgz5U9hsQqKFWFUCAF0AHlFYMkskcagk7XZ/l7f0B0FJ2bC/jJpA4sjUGKprfE94IMUU8RB9rTnWOp3yXRwpF0OMSNazr8EuEp+sX9WxZZa4waby3QCrGLfsgSusE8iQeYriIWy906LbV21/cUsfkKwFr6Tb5yB0VdD3nhY+LvAoCLn5Kyk69eldPSYtRK3j+dynLHDGtx6Pd7PO7XbmdVuXAMsAlUITuoMwWUpodtzEQKPY4JdRLdsXF7u0zuDBztmzmGU6TLnxgg76STWRb6TQij9QzSofw3bTZVJtBC8Hwkm6oIMR5jWi//AJXRCM9k5QXDstwMAUL6JAhpFskTlkbTWhY9W1VfYqlHGvP3Nfwjhdy02r5l39u7uUVf7onJuJnfXrVsQa84xn0oXAQLOHUkTnzXQw17lUCukD28QgbeIYcpr0JbsgcjzE7HpPOqNRjyRqWTyCFcqJ+eOGX2S+txWVcqgasgPiVh4c+kggHlHLWK2NjibkszXCc6DM3e2sxWHgMQfENTpOmY9a8/xG4+6Pwq/sGLCRpo3yBivW55uKVHPxRTuzXcNxQ1drmloZtLtsRCd2oVgdP1ZCT0020rDdpcW10q5cMCIHiQuCfE2bLqeknpFFtn/trnog/+f+w+FUtw6VMDbcrfkOZJVXsLtU7VQNGwftD1H4ir32KYq2egcVxccLW39m4qN5ZVB194FZACtpeUHCYoHX9Wre/OIProNfKsQK4+hrbNL/t90mdPUqpr6D+EXmaLi3lh5ER8qQJ299Fb2a1uHNlKfFF1hlG41B50drOopPhx8KejfJoFWNkzPr+Vc7J6WzVHsdyeEjqKrHOUkdDTrMe8AnTX8KQ4kfGfd+Ao4lzQWyDY80a1xI9TVRcNdtMeta3hjQqmX2G4uVMir3D8ULK5nQrt7jyNYi02tXOEY92/urFn08S+E2aPCcW/VOMoY8lMQZEQQdOVR4jxZbKhnFjNoQEtMz7AnXQDxFjv8ap7B3+7WcxlwljJJ9arw6WMpsGXI1GzV8NxL4yEsJbtKM3fDLaDFC0otlCGkfaLADXQA72FrgbW2UHuTcywJZ8wUL4gq8lkxG0H3HIcOulGVlJVgRBUwRMAwRVr2CulsahYliwuSSZJ8Dbk70+fBKMZSg6SXauf1K8eXtfJobfC76LCrY2iCnh3DZcuWMsyfcDvWjscTcDXKfcR+dOOo6VDIOgrgTyzn3NnHlH/2Q=="/>
          <p:cNvSpPr>
            <a:spLocks noChangeAspect="1" noChangeArrowheads="1"/>
          </p:cNvSpPr>
          <p:nvPr/>
        </p:nvSpPr>
        <p:spPr bwMode="auto">
          <a:xfrm>
            <a:off x="77788" y="-855663"/>
            <a:ext cx="1219200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CEAAkGBhQSERQUExQWFRUUGBUUFxcXGBYXFhQXFxQVFBQUFBQXHSYfFxkkGRQVHy8gJCcpLCwsFR4xNTAqNSYrLCkBCQoKDgwOGg8PGiwkHyQpLC0sKSwsLC0sLCwsLC8tLCwpLCwsLCksLCksLCwsLCwsLCwpLCwsLCwsLCwsKSwpLP/AABEIAQoAvQMBIgACEQEDEQH/xAAcAAACAwEBAQEAAAAAAAAAAAADBAIFBgEHAAj/xABFEAACAQIEAwUEBgcHBAIDAAABAhEAAwQSITEFQVEGEyJhcTKBkaEHQlJyscEUI0NiktHwFTNEgrLh8RYkVNKisxdTg//EABsBAAIDAQEBAAAAAAAAAAAAAAECAAMEBQYH/8QAMREAAgIBAwMDAgQGAwEAAAAAAAECEQMEEiETMUEiUfBxsRRhkaEFMoHB0eEzUvEj/9oADAMBAAIRAxEAPwD0LD3AttSTACiTSNztMQfYyjlnnxemWgcXxGW1Z6E6+5ZH9eVFwvFky5roDQAEt8lAM5mP2j+EVnzTmqUO4sr8D/CO0QutkZSjHaTow5xzB8j8avVNec55voUYsM0qfrDWYbzFb3HAZM0wy6qd9dsscwdo86kcr6W99138fX5+/kifA7nA3IHqanbuA7EH0IP4VR3iTaZisuzKriQO7y3Fi3B3H4zNHvgq1tu5FuG9oFTJKkBCF5MYFUfi3fbjh+fL+lfK8E3Fs19QQCwBOwJAJ9BRFb5b+XrVfw/Bo1pSyqxdQzEgEsWEmSfX3Uh3xtrmQy83LcQWzW7bMBcPUpprz2ppamUEpSXDV8fOe/zzLNAG+WlRt3lMgMCRvBBj1jal7VlBagN4WGrzq2bds3Uk7+dL4vwMhCBVTNlYRqe7aEIGwPv9kVri20mxixF5Zy5hm6SJ+G9fG8oIBIBOwkSfQVVWrRFq2zKuWUYkT3gJI8ZbYkk6joTqaYw2HV7TFgCXLljznMwGvKAAB0imIP1xmAEkwBzO1CwVwtbQncqpPqVBND4qs2Lv3G/0k0JOk2iHzcWsje7b/jX+dR/ti0dmLfdV2/0qaUxdx1ujLcVEOXQsgA6gLvm1B9DS+HLMsNeB8NxZV3YlipgwFGwz8/snpWZ5ZXXz7hLP+0hyS6f/AOTj/UBTFm8HVWGzAEehE1RcPxSh1JuE+I+ELcIAZdFzMBoNNT0G1W3DP7pR0zL/AAuy/lRxZHJ8kDNXw3+VfGhm8AwXm2aP8upmtDaXcBw4pRz+AJO+XYCd9PcelcGLXr8jprHi08OoI1jalMVh41mWY5oAOpVZ0giPDpv085iEy2yQwK3PIky0iEk9DGp5T5VkebIm1S+f1JUvYfW8DsZ0B+Ox+RqZFV2GxAUmFuMCSSQuhbZiDO3lyinxV+LJvVhaa7mUxHDhfsBCY0BB6EbH8R76z1zs1iAY3HUa1cpxZlVRkB8I619/1M4/Zj4tWJ/xLTKVN8/RlfUignA+y3dlXc6qc0ddCIPx+VaY2AWUmfDJA5T9r1j8ayZ7YOP2S/Fqie3Vwfsk+LVPx+ml5/Zg6kTW3sAHkyRmABiNcpBU6jcR8KmmB1BZ3fKZAYrAPIwoEn1rGN9Id0fsU+LUNvpLuj9hb+L1PxGlbv8AyDqQNv8A2dEhXdFMnKpWBO+UkEr7jRsLgVtklegA/dUbKPKZPmTXnrfSneH7C3/E9Db6Wbw/YW/4npo5tMna/v8At7A6sD0ZMCoVk1ysSY5LOpCxsJ18q+XBags7Pl1AOWJiJOUCTBO/WvNW+l+8P8Pb/iehN9Mt8f4e1/E9XR1GJKkHqxPTl4cBAzMUUghDECDKgmJIGmhPIV8+AnMAzBWJLKIgz7UGJWecHma8sb6ar4/w9r+J6G3033//ABrX8T0/4iAerE9gRYEdP65VDE28yMv2lYfEEV5Ev033/wDxrX8T0ZPppvn/AA9r+J6jzQZOrE313BNc1a1dkhAfHZA8IGg1Ok5j5z5CC2OHurZltgHYFrzaCIgBUPIKPcKwSfTFeP8Ah7X8T0ZPpavH9hb/AInqq8V3f7f6J1Ym1Tgh3yWgd5LXn55uZE6xPWB0FWWEsFFgkEy7SBA8Ts0AEn7Vefp9KV0/sLf8T0dPpKun9jb+L00Z4o8oPUibw70pjMI7MjI4VkLe0uYEMANgR0rJn6QLhVj3KSondtRIB/GmrHbV217tdSObcxoaXJqcNNSf3+pI54qXHcv1wdwsjO6nIWPhUrIZcvNjsda5Z4Vlu5sxKBmdbcaKzASZ5jeByzGqp+1FzKCLa6g829oHb8PjQOGds3urJtqCDlYAtp0pOvp3+v5/P/PyHeop7b7r2+e5Z2uCOjyr292ILWyWEk7nOBpMbVaqDAnU84ED4VT3ePOPqCOuun2SfKh2O1Eg5lykacz/AMGkjq9Ni4Tq/rXz54DPNufqZ+bsReaR4j7I5mh96ep+Jp3CYzu7gGS24YICHUNz+qfqnXlVt2gwqixIRQe8QSFVTql6RIG2g+ArsKKaspb5M73h6n4mui4ep+JqIWrPhHC1uqSxYEGNI6TqCNfiKaMU2CTSRX94ep+NcNw9T8aLxLCd1ca2TOWNdpBUMDHLQjSlZpqSBRI3D1NRLnqfjVnwfh6N47roBOVULLmY/vCZVfMwPMCnuO8DzBrtpYyz3qARljd1XkNPEvLcaSFm21ZLSdGd7zzr7Oa5lpjBYk22DBUYidHUOuojVToaWhuAeepW61+DtpfRA1q0C+QHKgXc7iII18/lWdxdxGabdvu1AiMxaTJMyfIgR5U7jQiaYO0kU7bfSkwabwOGa62VfeeQHU0oQneVIXKbt4mxZOk3WHMQF84Ygz7l9CaL/wBS6/3ZHl3p/wDWjSAVbXZ5/OuBj1Pxq4XjFp9HUrPNgt1ff4Qw90mo4zgwIm3oYzKAcy3B+4dwdNAdzpodKNIBUG8ep+Nc/Sj1PxoL1CaWgji4s9T8TTvDHV3i5d7tcrGZGpAkLLEAE9SaIvEcNbDKEZtZnKhG3Iuc0fD0pnDX7VxSVtkebJagnmBGvvo7UyX+Q/8A2dhgY/TxHUFSN33GaZhVMCfb301oreNMbn4mhcRx9syFtANp45Zdo1W1oANI16zANJJdpNtDdxEn9Zb/AMn4it1xDD5EuF1W4EDPlMESqsdSQYO+3U1irOKS3cDPbFwZRALMkGQQ0rqdtvOtpa+k6x3ZW5gpzKVcC4MrAyCAGQ6QasxySTsE4ttUZv8A6jt7foln4L/6VddmwcUH7u0lvKROWNZE9BWR4jirb3C1q0LK8kDM8eeZ9asuz3au5hA6qiOjmWDSDIBAhhsNdooxnT5BKFoD2qtFcXdU8sg+FpKnwLgDXvFlJtqYJE6n7IP41DG8bF7ELdezbgEEoJhwI0uNudBE6aVdr9IDrbFuzh7NoDaMzADoFkfGpFJu2STpULY/G2sP+qWzbcjfMAcs6gZiCS2vM6fgzwHtDnuqhC2y0BTMgxoFk7aaD4VR8RxRvNmZLaHUnu1y5iTJZtTJ/nT3DUTDBmugi4QMo0lFImddmaRy0HrTuVcldXwNcX7PWTdZkcW1O6gZgG593qPD+HLTZR+zA0yXC06+woA9WL0riOLC40Wk97nMx5k6wo9woGKxbrGZRPUyQfh/Os0svsXrGzacHwCILea9aBUr9deTTtMisaLB6H4V3DXi+g7qZBEyo9JbStJ2bxNzDuS6MCQYWSEcHQMpJKtrEQfKkeqXG8McLX8pnsNw97jhEUliYA218zsKYt8VdbRtQsEFS0HNEyRMx1G2xNa7iGPu28rWxZLkghSz5weQNpgup05n31h3WrVOElcHYrjJfzIGDVnheKKqZTbk/ehT95cpn46+VE4L2huYYMqrbdGMslxAwPv0b5x5VbJ2lwjCXwNtWkewFKkehiD8aZMDRn1U3GhE1MeFAekbamtPg+Fm1ZzO2UJLseSyfZB5t0jmT61HE9s7eXLZwyoPvAD1K21H41RY/it29Gc+EGQq6KD1jmfMyfOmTSEabFsdjO8/ZompPhBBM/aM6/Ki2uzd57IvIodSSIUguCOq9fLfnGtLd3TXD+IXbDZrTlDpMbMBsGU6MPUULCVTqQYIgjkdCPUU7a45fRQBc8IAUAqhAA2HiWtRc7aJdCjEYcMRuy5NepCsvh25GpW+1ODtmVwc7b92pkfvAE03AAHB1OKtnvkneOQfQQVG6mdJXTbbWsvirQS46gyFZlB6gMQD8qu+Ldr7tyRbUWlMglZZ4OhHeHYRpoBVAFoT5DASxJ1H3RQgaLidx90UEiqUy5nZrtRAqaiiiE1FM2rEamo4aySRpTOJ4gysVkqi+GIjNHtNqIJJnfyq3dtKWtzG+DYcveQEBoJaOoRS8HyOWPfX3acktoCSZd269J+Ex6VPhONHeqQdDoSFCkKwhgQNNiKU4xiwxcDnPl/WgpJytBgmmV/CcTlfaRrP+3nWmuKhUyJnrWXw5AAn51Z28WGETBPPl8tR86w5Ytrg24pqL5DpwUM3gMdR/KvROwnDjDWbwD2iNAQYkiNOhIMddawPB8cbDhrqkoTEjxAepG3v3r1zg+PtDAYi/bcMAjDTcMVhQRupzEb1yNTHJkksfh+TdF4443Pz7FYuBNlW724Vs2zE3FDeAMcqpmlixGwGtebcQPeXbjgQHd3jpmYmPnVg+YgAsxA2kkx1idqC1quxpdL0E+bbOdmzdR9qK4Wa73NPCzUhYrYUCHc1MWad7mu93UAI9xXf0enhboqWaNgoqnw5FQNmr5sLNCbA0bBtKfuKC9qDVtcsRpUDhfKjZEqMriRqPuio5asMNwtrzQugCgsx2URz8/L8tatMBhUH90uYg6O+7dSq7IOnPz5VXGJZKRQnCMACVYA7EggH0JrqYVulariHGSqtbVvEdGPMdVBESeulUg4vbUarmbnqAAeogaj4U7pCJtlhwuwtr9bdPgtwepZv2aKDvJ19FapcX7SregZtOjT+Yr7GYQvZTMvibxAQSFDCRI65Y+NVwwKzDIJPQkVG2BJBbDIjZhBGU6rB1Ywo056T8KpcUxVjm1O5/wB/OrLFYu3aQKoLHNJJO5UQJ8vLSqR7hYyeetUSZdFEzeBjlU7N0g9aWZZqdoEb6DrVbHPQOwPBmxdy8HOW0ls5vMtoqdTzPuFaFOz17CYLE2mZO5W7buZwdXk5BbafZglWjy3oH0bdo8Phrfd3XVS7Fs8SH0gAt9UCOfxpjtvx18XY7rCw6Fg1082gkqltWGqjQzzI08+T1JrUcdjVt9FMoWtxQWt0xwDhbfo+Jcl8to2VUPoQWaDp6Tt0o62q7WLJvVmGcdroRW1RBZpwWakbVWiCQsV8bFOZa+WzNQgrbsUwtmmVsRXGWgNQKK+C18RUrdEAMYYTtXThgeVNKtSqEMTxa+VAtoxCADQaA+ZjcnqfKq+3xW4B7VL4/EmR5qPX30uHkUu4O0+u6sSZ6ip8Iw63LwzCUTxuOoX6vvJA95pS/iOQp3ht0JZc/WchZ/dEH8TSd2N4NBjeNd40/wBGqpsaSTrSbXPOgZ9aZzAojPEQJEGYG/Wki9GDzPMjkenUVEgGqh0QQ0zZBuGANufSg28NJgH18h1q0suBCqIH4+vnStjIJhOEsuoiQdv5nl8K2/YqycTfWzcQDQkkRoAGM6en/FZ3AhdDqD8623C8aMFgb+LgFzFtJ5uxgSBuANT5A1z9RN1x38GmC4L3traSzhbNm2IDvmJ5tkXcnnq4+FY+2Ke412gOLt4V/DPcywX2Q5dgw8tEUxymq5a6Gli44op9zFkfqYeuEVxamK1FYNUmmktVG1TNtxRCiBWgOtMXLlAbWpRLBZKKtoRXUWus1BkIxUglcAoypUIeT8REMI+yKVYQB58vOnMeRmX7o91V+Iuy3ptVLLD44f8AeE9Br89qlaOgHSaCDRLYAG+s/KlQQrNHOhB5NdBHOgkVGQPJCn4eldstzPIbee1ctmR5/wBae+orQCOWHOU/kAP+aNYYkgdedIqxFM2rhn0g0rGRf4TMYjbbTf1PStZ9Iv6jhuDsn2nZrpHmFAH/ANnyqk7Lugtm/eLCxaZQ8asS3sIo0mSCJO29Uva7tE2MvtdMhScqKTIRABlUfn51z3FzzL2j9zRdRF+BcRe25g+E+0p2PIGOonevS+xeEGKS7bcDMviR/rAsCACeayv/AMuVeVcNPj9xr0H6NOJlMTknR1K++Mw/00+qlKMHKLquQQSfDQ61kgkEQRoR0I0IqPd1oO1GFC38w2uAP7/rfz99U+aK6mHIskFNeTFJU6AraNEy1Pvalmq0WhVlrgWmTXxtVLJQACphKJ3dfZaRsaj5VruaugVMUm8O0wV7DYNo0ynKPrsPfJOvwrPNwsOSbYciTlOhBA8/CR8DS2NbxD7q1LCY4p6HnzHTXn6GpuT7om1ryGs8HuMwULqZ15CBJJI8qrQa0mBx4GubxQRqTrI3IPP0IpDH4O3qV8O+o9megB5+QJig4eURS8Mq1epuKGRXVakHJWm1/H+dNBZ1Hn6Tv8CNf+KURoNOYAeMLuG09Oh9x+U9aDdKwpWwTiDB/qaNZPKghDmObfn6zRQ8UGMjX8ZXueFYW3/5F25fb0QZFB/i+VZO+4gKDMSSfMx+QFTVGuBiSTkHMzAnQDpqdq+sII1ANUY4bE755b/Usk7J8LeH9R+Yrc9i7ObGW5AIQlo84MH4xWKt4WGVhsTHoehrX8B7TJg7sm2WOXxEEaeITII6c5Eee1Uaq3B7FbosxLnk9N7V4D9Ujj6rZSOgYSPmse+smy1qe0HFRdwthhoLp72OYAUAA+9z8KzLGtOg9OCKMuXmbsGFr4rUxUslbbK6BipB6n3VSFkUrYaB94K6Gqf6P5V0WDSNsbgHFSW3TCWKZXC+VIxjwTG7j7ooWerziXZi6GBXKwyjnB94NV54HemO7b5fjT0xLQlXA1HxGDe2QHUqTrBjbr8qAd6gRsXlO6ig3bQG1QA50VtfhUAAo+DvFWBG4gigVIf8UGrGTrksOIW/EGX2H1HkfrKfQ/IioYWznYDbqaf4Cq3s2HYgG5/dsdAl4exJ5K2qHpmB5Vddn+y3hR3ndsyEfZYqFP8AmXUVQpV6X3Rc1fq8MTxnC+6whfUZikD907E+ZMe71qmsnavQeP4IvhroAk5Sw9VIb8q88wrUyquBebLFrkWiObMvwEnb1ir3hmEDY1V0IKa8wdiwrMH2/dIrc9k8KbmLYDdbRA8/ATv5kCsWoeyLf5P+xqx8s1ePt5AlnfuFNueviZp+BUe6kilWPEmBvOepB+KqaSmtWnl/8o/RfYyTVydkFt0TJRABRAq9au3C0BS31owSmEsiiCBQc6JtBLZNTOHo661x/WqpZkOsYuUrqXKg5POhT51nlmL44zF3m2+6Kiomg8RxItoG8lEdZqkudrcrEBJiRObnHSNp866G5tcGHbTEu1gPf7iMqx5b7++fjVNM+v41PE4hnYsxknU0MVBggX51wmuKfXzondyJkAeon3CoQgy1GjlVywCSdeUR5edLmoQasPBB61p27Y4h5IZQSACcoJJVQC3ikBjuSNySayKGj2bkGklBPksjKuD0nspxo3rbpcOa4suCYlk+uNNyBr6A+VYTF2O7uusRBPug0fhXFGsXVuKfEpDDz12PlTnaHAZXF5QRaxE3LcnNl1h7TNzKtp6ZTzqiPpk0/JfJWrRVPaYmQDsK3PYniyC747xw7EBXLiA4JhvFqNZ5gRvNYdb0VsuxWD/SLqIwzKTqp5rEsPLQHWqNX/x8j4lybHHuHuuy+yToeoAABHrE0IgCmuLYDuLhtg+EBcpO+UgRPny91KpbnejDJtikvYTYnyRV+lN4W3zNdAAGgr7vRzqPL7jKAz3gqS3VpB7w5VBnJ0GlUSzIdYx+5jRtNC/TlApM4U8yKC9jzrNLKWrGMX8cDzoS3x5mg5QvKhm/VDyFqiYXtNel0QbKmc+sGPl/qrJOdT6n8aueM4nMWb7cAen/AAKpGFemiqVHGfLPq+XeuVK2df66UQHVYjY18Tz518K+aoQ4Kky18oo6JUsKQsKJXHtwa+FQg1YNars7cGJtPgmPic58OT9W+Bok8hcHg9cp5VkLbU3acyCpK8wfraHcEba1TONmiEuKHsPgtfGIOvhOhkbz5+Vbn6NLOXEEt4Ut2nusx+oNhHlAY0PC8A/tEWsTa1bS3fUkmLyj+9Y9HUZyeuargYS3hnuIzBlCpbKjTOFIcqY3DOBPREP/AOwVydTl3vp+fsbYRio35Lzj+NDpaLCLjZ3IMSis36u2Y5hQJHIz1qlZ5pQ4rMSTuST8TJ+ZooJpHlUVyLHH7Bw560QOTuaAlommLOEJrNPVxRcsR8YihZzyFPLw6mBgdNqxz1K8Fqh7lXmoLzVucABrQf0UE6Vmeqd8j7EVDqTQv0U1bXcJFRQjzp+vxaDsPGuJsMyr0UfGq005j38XqopNjXujzhyurvXwotsVCETFcNTdKFNQhNBTlgTSqU3hxrpSyHj3PsamunKAfWlaZxT5mjaN/wAJ/wBqBEVI9gy7nBRrD0KK6KLInRtewXaY4S/4nyWrw7u432J9m6J0lGg+k9a1DcKIYgtJn2gZDc8wbmDvPnXldkgwTqfkPSvYuxfFBjMMA2t7DAI3V7W1t/MqfCfLLXG/iOOSjvh3R0MEl5OWOFCnbfD6uLeEFHGGArzUnOXdmvekVljB+VNCwOlOizUu6igogeQSCVILTuReZGvz9OtK4u+EIAEk+6dY06mg40LvsGbVQ/R42FP2EkTtUmsUyx3yTqFPfszvSr4cVdXMPNAbCUrxvwWRyH5uxp1H3RS/OmMbuPuil40r6CefO09w/Am66ookn+pNKW623Y20LNtsQ0DXIkiczQSI10AMGf3TWfUZenBtd/H1LsMN8qZQ9pcOtlxZXdBDn986ke7b1npVKBVnxO4r3XafaYnTcjlrSDmrccWoK+5XN3J0fJqafwCeKkbdXPBLGa4vx/lS5ZbYtlmGO6SRYce4G3dLeWMoADCYIM6GOe/yrN7Dz5n8h5V63w/gYv3Vs3f7i0puXNYB0ZVE8vrH3CsTxbgNqzauOGLZiFTMBKLMzp7TQI5bmufpdWmtsu/j+pq1GL1eky9SArhFSRJ91dQxo7Z3rRdle0TYPEpdGq+y68mRtHHw19QKoEqYNVzipKmXQdH6YNkDUHw7g+R1B+FV7XDdYBCIB576c/66Ul2e4i1/B4IRKvaCuQdZtnuyPkpq6cW7AAGrchz15nyrxmbHtm4+xrUv1F3wRUSznSTM6tpzG1VLXi8AiORZj+HIe+tC2JCrmfUnYcz6DkKVTAtePiGW3yUc/PzPnVXTTCpvyAuYJFIC5mDcgZ21krzE+lEt4FmaXAy6AAco1ERt/vVpg+GranLzjfXauqkT61Z0qK99kRaium3UEu6nWuvcqykicnGs0F7VSN01AuaRtFis/OXCMFbu4lUu+xkJJkgCB7RII0G+423rU3OyGCUx31kyY8N1o9kHWbo0nOB90HmKouyQ/wC+tfdH4ivW+HfTCn6XawvcOls3TZa5duS6ksVEqARo5AMsYHpXuDknnd/s5gkuKoe2yspYuHaFIdEykG5vDM2+y+dKcYuRatouUKq3AAjFkJzEFgxEknTU9K1fDvpMxx4laGIuxaF82XRVVE1Y2mmBmOXMG1J2FVH0tXI4jc+834JSTipIeEmmeeZ5oq4ckToOk7n0oa29+n9aVIvP5VYIgqW9YrWdnOCFzEkA6aSKzVmwROupGgGszttXrHYCyiWDirnsW1LN10GwHUnT1rma/LKEPT3Zu0ySuTGuKuuEwhsppcuEW23kqAC3oIyL/mPSs5bwQurlcZhM8xrXMfxk4i41xwBmJIAPsiSQo/rUknnTGCxIHL51x2pY48dzYkpO2U/aTsZccq+HtgqqBSqwDIJMgH2iZ9dKxj2ijFWBUjQgggj1B2r2nh+K50/xPgGHxiHvbaF8rKr7OsiAQw3g66yKmD+Lywvp5la9/P8Asqy6dP1RPDO6MSAY68vjXFrSdk+P3MBiGs3TltsTbuqwlUf2Rcy84I16jrpV/wBoewHeDvMPl7wnW3oq3B9pJgK3lsfI79fJrY4sqhk4T7S8P/Bnjj3RtePBpPog4jmwVy3ubNyRPJbgk+6RW2TCrmzldTsOvma83+iOw9jE4qzdGVgiSh3JmVYRoV1BnzFet4ZdJO9cnUQWTUNRffkMpbVYqeHBmzMKYy0W9eAFLi5O1V5dmOVIRNsmw0pJz7RptnqqXithpQXrZYHUB0LTmCREz7RC+pApZS3dh48BbFsST6f186NlpD+10zMqlWdQWIzquUCJYyZgBlkgEeIdaAe0ShirZCRJIS6jsoAzElDB0GpidNakcMpdkM5pdyzgVA26Ws8asu2VbqFvshhm2B1XcaEbjnTJu1nnFxdS4LIu1aPzz2TH/fWvuj8RWq7adnI4vibAGuJVr1nzuMvfADza4ly3/nrLdlgf023l1bJppMnSBHPWK9T4nxTvcT39zDW3xGDRWmL36qGe4gyi7DGVY7GvbnLPN8JhbmLw+JdQz3UvWbpCAliL3fJcIUa+33Rovb97l7FK7q1tige6GUgoxW3mDKdjmnSvUsJ2tv2lti3hbNvvhmQJaZA57vvm2aJCeKTyry36S8fcfEkuuVmZiyxGoygaEnlrvzokMrisOORMcp2pfum6T6a1PvzEGu27lBsiRZcNtyUUDoS3QnUL61pH4y64d8IpBQ3jdZhuYGtvzAfxe6rBuGWltYW+0i0lgZyNywYuAOpJuAVk/wBNzOzRGYlo5CST+dciORahtpcL72dOUenFRZbYUTvTTXQB/XzpHC4oHp8aHfvReH2WG/uj8hVTg3Jpj7kkXeB4kQYmtAOMQsz+Pz8qx2HPQ1NbjZjrtt/OsebSwyPkthOkXOGtoL74hlRrhgZyM0EaA2wdA0R4okQNtaucLjvEC8xt/tWXtOcy9Bt6zqT1pxsepy66KSDvqftE1Tmw76T+n0Q0aRe8WvG1dtcQtatZOS8B9fDsYbTqsz8TyreW+LggFWBVgGUjmpEqfhXneH4rbAKg6HfNznQgz5U9hsQqKFWFUCAF0AHlFYMkskcagk7XZ/l7f0B0FJ2bC/jJpA4sjUGKprfE94IMUU8RB9rTnWOp3yXRwpF0OMSNazr8EuEp+sX9WxZZa4waby3QCrGLfsgSusE8iQeYriIWy906LbV21/cUsfkKwFr6Tb5yB0VdD3nhY+LvAoCLn5Kyk69eldPSYtRK3j+dynLHDGtx6Pd7PO7XbmdVuXAMsAlUITuoMwWUpodtzEQKPY4JdRLdsXF7u0zuDBztmzmGU6TLnxgg76STWRb6TQij9QzSofw3bTZVJtBC8Hwkm6oIMR5jWi//AJXRCM9k5QXDstwMAUL6JAhpFskTlkbTWhY9W1VfYqlHGvP3Nfwjhdy02r5l39u7uUVf7onJuJnfXrVsQa84xn0oXAQLOHUkTnzXQw17lUCukD28QgbeIYcpr0JbsgcjzE7HpPOqNRjyRqWTyCFcqJ+eOGX2S+txWVcqgasgPiVh4c+kggHlHLWK2NjibkszXCc6DM3e2sxWHgMQfENTpOmY9a8/xG4+6Pwq/sGLCRpo3yBivW55uKVHPxRTuzXcNxQ1drmloZtLtsRCd2oVgdP1ZCT0020rDdpcW10q5cMCIHiQuCfE2bLqeknpFFtn/trnog/+f+w+FUtw6VMDbcrfkOZJVXsLtU7VQNGwftD1H4ir32KYq2egcVxccLW39m4qN5ZVB194FZACtpeUHCYoHX9Wre/OIProNfKsQK4+hrbNL/t90mdPUqpr6D+EXmaLi3lh5ER8qQJ299Fb2a1uHNlKfFF1hlG41B50drOopPhx8KejfJoFWNkzPr+Vc7J6WzVHsdyeEjqKrHOUkdDTrMe8AnTX8KQ4kfGfd+Ao4lzQWyDY80a1xI9TVRcNdtMeta3hjQqmX2G4uVMir3D8ULK5nQrt7jyNYi02tXOEY92/urFn08S+E2aPCcW/VOMoY8lMQZEQQdOVR4jxZbKhnFjNoQEtMz7AnXQDxFjv8ap7B3+7WcxlwljJJ9arw6WMpsGXI1GzV8NxL4yEsJbtKM3fDLaDFC0otlCGkfaLADXQA72FrgbW2UHuTcywJZ8wUL4gq8lkxG0H3HIcOulGVlJVgRBUwRMAwRVr2CulsahYliwuSSZJ8Dbk70+fBKMZSg6SXauf1K8eXtfJobfC76LCrY2iCnh3DZcuWMsyfcDvWjscTcDXKfcR+dOOo6VDIOgrgTyzn3NnHlH/2Q=="/>
          <p:cNvSpPr>
            <a:spLocks noChangeAspect="1" noChangeArrowheads="1"/>
          </p:cNvSpPr>
          <p:nvPr/>
        </p:nvSpPr>
        <p:spPr bwMode="auto">
          <a:xfrm>
            <a:off x="230188" y="-703263"/>
            <a:ext cx="1219200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907">
            <a:off x="7776355" y="2754"/>
            <a:ext cx="1216541" cy="17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t1.gstatic.com/images?q=tbn:ANd9GcQT48H_P7kOq56CzofjVKt3M0dc80CoTHK3YthwC9722iPkOE4B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6793">
            <a:off x="7797818" y="1201545"/>
            <a:ext cx="1276672" cy="179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4743">
            <a:off x="7876439" y="2670864"/>
            <a:ext cx="1358905" cy="169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7179">
            <a:off x="7803393" y="4283503"/>
            <a:ext cx="1215884" cy="167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8385">
            <a:off x="7738084" y="5631709"/>
            <a:ext cx="1346502" cy="155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pPr lvl="2">
              <a:buFont typeface="Courier New" pitchFamily="49" charset="0"/>
              <a:buChar char="o"/>
            </a:pPr>
            <a:r>
              <a:rPr lang="en-US" dirty="0" smtClean="0"/>
              <a:t>Apple iPhone </a:t>
            </a:r>
          </a:p>
          <a:p>
            <a:pPr lvl="2">
              <a:buFont typeface="Wingdings" pitchFamily="2" charset="2"/>
              <a:buChar char="v"/>
            </a:pPr>
            <a:endParaRPr lang="en-US" dirty="0" smtClean="0"/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Nikon Coolpix</a:t>
            </a:r>
          </a:p>
          <a:p>
            <a:pPr lvl="2">
              <a:buFont typeface="Courier New" pitchFamily="49" charset="0"/>
              <a:buChar char="o"/>
            </a:pPr>
            <a:endParaRPr lang="en-US" dirty="0" smtClean="0"/>
          </a:p>
          <a:p>
            <a:pPr lvl="2">
              <a:buFont typeface="Wingdings" pitchFamily="2" charset="2"/>
              <a:buChar char="v"/>
            </a:pPr>
            <a:r>
              <a:rPr lang="en-US" dirty="0"/>
              <a:t>Netgear Wi-Fi Skype Phone</a:t>
            </a:r>
          </a:p>
          <a:p>
            <a:pPr lvl="2">
              <a:buFont typeface="Wingdings" pitchFamily="2" charset="2"/>
              <a:buChar char="v"/>
            </a:pPr>
            <a:endParaRPr lang="en-US" dirty="0" smtClean="0"/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Palm Centro</a:t>
            </a:r>
          </a:p>
          <a:p>
            <a:pPr lvl="2">
              <a:buFont typeface="Courier New" pitchFamily="49" charset="0"/>
              <a:buChar char="o"/>
            </a:pPr>
            <a:endParaRPr 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Sony Hand Cam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 Gadgets of 2007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776">
            <a:off x="7665109" y="-263056"/>
            <a:ext cx="1447800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0144">
            <a:off x="7528340" y="1443771"/>
            <a:ext cx="1764791" cy="158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6715">
            <a:off x="7668210" y="3056727"/>
            <a:ext cx="1549146" cy="158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8974">
            <a:off x="7914249" y="4406924"/>
            <a:ext cx="1123950" cy="190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9898">
            <a:off x="7439684" y="5950909"/>
            <a:ext cx="18986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8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Tent Dress</a:t>
            </a:r>
          </a:p>
          <a:p>
            <a:pPr lvl="2"/>
            <a:endParaRPr lang="en-US" sz="1800" dirty="0" smtClean="0"/>
          </a:p>
          <a:p>
            <a:pPr lvl="2">
              <a:buFont typeface="Wingdings" pitchFamily="2" charset="2"/>
              <a:buChar char="v"/>
            </a:pPr>
            <a:r>
              <a:rPr lang="en-US" sz="1800" dirty="0" smtClean="0"/>
              <a:t>White Sunglasses</a:t>
            </a:r>
          </a:p>
          <a:p>
            <a:pPr marL="630238" lvl="2" indent="0">
              <a:buNone/>
            </a:pPr>
            <a:endParaRPr lang="en-US" sz="18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High-waisted jeans</a:t>
            </a:r>
          </a:p>
          <a:p>
            <a:pPr marL="687388" lvl="2" indent="0">
              <a:buNone/>
            </a:pPr>
            <a:endParaRPr lang="en-US" sz="1800" dirty="0" smtClean="0"/>
          </a:p>
          <a:p>
            <a:pPr lvl="2">
              <a:buFont typeface="Wingdings" pitchFamily="2" charset="2"/>
              <a:buChar char="v"/>
            </a:pPr>
            <a:r>
              <a:rPr lang="en-US" sz="1800" dirty="0" smtClean="0"/>
              <a:t>Clutch bag</a:t>
            </a:r>
          </a:p>
          <a:p>
            <a:pPr lvl="2">
              <a:buFont typeface="Courier New" pitchFamily="49" charset="0"/>
              <a:buChar char="o"/>
            </a:pPr>
            <a:endParaRPr lang="en-US" sz="18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Ankle Boot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5 Fashion</a:t>
            </a:r>
            <a:r>
              <a:rPr lang="en-US" sz="3100" dirty="0" smtClean="0"/>
              <a:t> </a:t>
            </a:r>
            <a:r>
              <a:rPr lang="en-US" dirty="0" smtClean="0"/>
              <a:t>“Must Haves” </a:t>
            </a:r>
            <a:br>
              <a:rPr lang="en-US" dirty="0" smtClean="0"/>
            </a:br>
            <a:r>
              <a:rPr lang="en-US" dirty="0" smtClean="0"/>
              <a:t>of 2007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6286">
            <a:off x="7887697" y="-192403"/>
            <a:ext cx="126536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604">
            <a:off x="7614706" y="1638981"/>
            <a:ext cx="1678432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6312">
            <a:off x="7554548" y="3135963"/>
            <a:ext cx="1881469" cy="138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2710">
            <a:off x="7553808" y="4577192"/>
            <a:ext cx="1800225" cy="127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8847">
            <a:off x="7540564" y="5845767"/>
            <a:ext cx="204168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en-US" dirty="0" smtClean="0"/>
              <a:t>Ebay.com</a:t>
            </a:r>
          </a:p>
          <a:p>
            <a:pPr lvl="1">
              <a:buFont typeface="Wingdings" pitchFamily="2" charset="2"/>
              <a:buChar char="v"/>
            </a:pP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Craigslist.com</a:t>
            </a:r>
          </a:p>
          <a:p>
            <a:pPr lvl="1"/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Amazon.com</a:t>
            </a:r>
          </a:p>
          <a:p>
            <a:pPr lvl="1"/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Walmart.com</a:t>
            </a:r>
          </a:p>
          <a:p>
            <a:pPr lvl="1"/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Shop.com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5 Shopping Websites </a:t>
            </a:r>
            <a:br>
              <a:rPr lang="en-US" dirty="0" smtClean="0"/>
            </a:br>
            <a:r>
              <a:rPr lang="en-US" dirty="0" smtClean="0"/>
              <a:t>of 2007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137">
            <a:off x="6880697" y="176304"/>
            <a:ext cx="2695868" cy="110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8259">
            <a:off x="7368346" y="1621950"/>
            <a:ext cx="2310797" cy="135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7051">
            <a:off x="7212879" y="3078564"/>
            <a:ext cx="2250625" cy="1685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6892">
            <a:off x="7600597" y="5076877"/>
            <a:ext cx="1846291" cy="153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3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Spider-Man 3</a:t>
            </a:r>
          </a:p>
          <a:p>
            <a:pPr lvl="3">
              <a:buFont typeface="Courier New" pitchFamily="49" charset="0"/>
              <a:buChar char="o"/>
            </a:pPr>
            <a:endParaRPr lang="en-US" sz="1800" dirty="0" smtClean="0"/>
          </a:p>
          <a:p>
            <a:pPr lvl="3">
              <a:buFont typeface="Wingdings" pitchFamily="2" charset="2"/>
              <a:buChar char="v"/>
            </a:pPr>
            <a:r>
              <a:rPr lang="en-US" sz="1800" dirty="0" smtClean="0"/>
              <a:t>Shrek the third</a:t>
            </a:r>
          </a:p>
          <a:p>
            <a:pPr lvl="3">
              <a:buFont typeface="Courier New" pitchFamily="49" charset="0"/>
              <a:buChar char="o"/>
            </a:pPr>
            <a:endParaRPr lang="en-US" sz="1800" dirty="0" smtClean="0"/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Transformers</a:t>
            </a:r>
          </a:p>
          <a:p>
            <a:pPr lvl="3">
              <a:buFont typeface="Courier New" pitchFamily="49" charset="0"/>
              <a:buChar char="o"/>
            </a:pPr>
            <a:endParaRPr lang="en-US" sz="1800" dirty="0" smtClean="0"/>
          </a:p>
          <a:p>
            <a:pPr lvl="3">
              <a:buFont typeface="Wingdings" pitchFamily="2" charset="2"/>
              <a:buChar char="v"/>
            </a:pPr>
            <a:r>
              <a:rPr lang="en-US" sz="1800" dirty="0" smtClean="0"/>
              <a:t>Pirates of the Caribbean: At Worlds End</a:t>
            </a:r>
          </a:p>
          <a:p>
            <a:pPr lvl="3">
              <a:buFont typeface="Courier New" pitchFamily="49" charset="0"/>
              <a:buChar char="o"/>
            </a:pPr>
            <a:endParaRPr lang="en-US" sz="1800" dirty="0" smtClean="0"/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Harry Potter and the Order of the Phoenix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5 </a:t>
            </a:r>
            <a:r>
              <a:rPr lang="en-US" dirty="0" smtClean="0"/>
              <a:t>Grossing Movies of </a:t>
            </a:r>
            <a:r>
              <a:rPr lang="en-US" dirty="0"/>
              <a:t>2007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1102">
            <a:off x="7589779" y="3260"/>
            <a:ext cx="1523999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5489">
            <a:off x="7653958" y="1019572"/>
            <a:ext cx="1395639" cy="205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2394">
            <a:off x="7233939" y="2609206"/>
            <a:ext cx="2124075" cy="130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7399">
            <a:off x="7808522" y="3555264"/>
            <a:ext cx="1396902" cy="19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6201">
            <a:off x="7760675" y="5141828"/>
            <a:ext cx="1492599" cy="221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685800" y="5672008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8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These Trailers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2690" y="5672008"/>
            <a:ext cx="91751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5" name="iKC0W3mF1wA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6096000" y="4581144"/>
            <a:ext cx="3048000" cy="2286000"/>
          </a:xfrm>
          <a:prstGeom prst="rect">
            <a:avLst/>
          </a:prstGeom>
        </p:spPr>
      </p:pic>
      <p:pic>
        <p:nvPicPr>
          <p:cNvPr id="7" name="XnwmUZuF5OY?version=3&amp;hl=en_US"/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6096000" y="2209800"/>
            <a:ext cx="3048000" cy="2286000"/>
          </a:xfrm>
          <a:prstGeom prst="rect">
            <a:avLst/>
          </a:prstGeom>
        </p:spPr>
      </p:pic>
      <p:pic>
        <p:nvPicPr>
          <p:cNvPr id="8" name="-x3fX6u1Fks?version=3&amp;hl=en_US"/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3035808" y="4553712"/>
            <a:ext cx="3048000" cy="2286000"/>
          </a:xfrm>
          <a:prstGeom prst="rect">
            <a:avLst/>
          </a:prstGeom>
        </p:spPr>
      </p:pic>
      <p:pic>
        <p:nvPicPr>
          <p:cNvPr id="9" name="nDIpoHCoY6I?version=3&amp;hl=en_US"/>
          <p:cNvPicPr>
            <a:picLocks noRot="1" noChangeAspect="1"/>
          </p:cNvPicPr>
          <p:nvPr>
            <a:videoFile r:link="rId4"/>
          </p:nvPr>
        </p:nvPicPr>
        <p:blipFill>
          <a:blip r:embed="rId7"/>
          <a:stretch>
            <a:fillRect/>
          </a:stretch>
        </p:blipFill>
        <p:spPr>
          <a:xfrm>
            <a:off x="3035808" y="2209800"/>
            <a:ext cx="3048000" cy="2286000"/>
          </a:xfrm>
          <a:prstGeom prst="rect">
            <a:avLst/>
          </a:prstGeom>
        </p:spPr>
      </p:pic>
      <p:pic>
        <p:nvPicPr>
          <p:cNvPr id="11" name="PCmMLfXdURs?version=3&amp;hl=en_US"/>
          <p:cNvPicPr>
            <a:picLocks noRot="1" noChangeAspect="1"/>
          </p:cNvPicPr>
          <p:nvPr>
            <a:videoFile r:link="rId5"/>
          </p:nvPr>
        </p:nvPicPr>
        <p:blipFill>
          <a:blip r:embed="rId7"/>
          <a:stretch>
            <a:fillRect/>
          </a:stretch>
        </p:blipFill>
        <p:spPr>
          <a:xfrm>
            <a:off x="76200" y="22098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3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88</TotalTime>
  <Words>133</Words>
  <Application>Microsoft Office PowerPoint</Application>
  <PresentationFormat>On-screen Show (4:3)</PresentationFormat>
  <Paragraphs>63</Paragraphs>
  <Slides>7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Mylar</vt:lpstr>
      <vt:lpstr>What Made It in 2007?</vt:lpstr>
      <vt:lpstr>Top 5 Video Games of 2007</vt:lpstr>
      <vt:lpstr>Top 5 Gadgets of 2007</vt:lpstr>
      <vt:lpstr>Top 5 Fashion “Must Haves”  of 2007</vt:lpstr>
      <vt:lpstr>Top 5 Shopping Websites  of 2007</vt:lpstr>
      <vt:lpstr>Top 5 Grossing Movies of 2007</vt:lpstr>
      <vt:lpstr>Check Out These Trailers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Made It in 2007?</dc:title>
  <dc:creator>RPS</dc:creator>
  <cp:lastModifiedBy>RPS</cp:lastModifiedBy>
  <cp:revision>8</cp:revision>
  <dcterms:created xsi:type="dcterms:W3CDTF">2011-05-03T13:08:58Z</dcterms:created>
  <dcterms:modified xsi:type="dcterms:W3CDTF">2011-06-15T13:39:37Z</dcterms:modified>
</cp:coreProperties>
</file>